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9" d="100"/>
          <a:sy n="99" d="100"/>
        </p:scale>
        <p:origin x="33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lv-LV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Reinis R. Ruza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lv-LV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2022/11/09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1345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Reinis Ruza</cp:lastModifiedBy>
  <cp:revision>199</cp:revision>
  <dcterms:created xsi:type="dcterms:W3CDTF">2021-04-29T18:58:34Z</dcterms:created>
  <dcterms:modified xsi:type="dcterms:W3CDTF">2022-11-09T23:53:42Z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